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7" r:id="rId4"/>
    <p:sldId id="292" r:id="rId5"/>
    <p:sldId id="289" r:id="rId6"/>
    <p:sldId id="288" r:id="rId7"/>
    <p:sldId id="290" r:id="rId8"/>
    <p:sldId id="29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40EE-DEEC-4E53-AF7F-5FFFB1DA018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389B-B5A2-44C9-AB58-184862A4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EEB4-296D-4BA5-B31A-60EDD854597D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B791-1F4A-4AFD-BAF6-6F6CA712D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130425"/>
            <a:ext cx="626894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57150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28600"/>
            <a:ext cx="8569452" cy="6352032"/>
          </a:xfrm>
          <a:prstGeom prst="rect">
            <a:avLst/>
          </a:prstGeom>
          <a:noFill/>
          <a:ln w="279400">
            <a:solidFill>
              <a:srgbClr val="E0CBF1">
                <a:alpha val="43922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76600" y="457200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Division of Planning and Information Resources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38800"/>
            <a:ext cx="2001740" cy="7367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12826" y="432816"/>
            <a:ext cx="8153400" cy="59436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6824"/>
            <a:ext cx="1545336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562"/>
            <a:ext cx="7924800" cy="1036638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7924800" cy="4114800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524000" cy="5609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00" y="228600"/>
            <a:ext cx="8569452" cy="6352032"/>
          </a:xfrm>
          <a:prstGeom prst="rect">
            <a:avLst/>
          </a:prstGeom>
          <a:noFill/>
          <a:ln w="279400">
            <a:solidFill>
              <a:srgbClr val="E0CBF1">
                <a:alpha val="43922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12826" y="432816"/>
            <a:ext cx="8153400" cy="59436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6049833"/>
            <a:ext cx="3651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itchFamily="34" charset="0"/>
              </a:rPr>
              <a:t>Division of Planning and Information Resources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362"/>
            <a:ext cx="7924800" cy="884238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4267200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1800">
                <a:latin typeface="Century Gothic" pitchFamily="34" charset="0"/>
              </a:defRPr>
            </a:lvl2pPr>
            <a:lvl3pPr>
              <a:defRPr sz="16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2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267200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1800">
                <a:latin typeface="Century Gothic" pitchFamily="34" charset="0"/>
              </a:defRPr>
            </a:lvl2pPr>
            <a:lvl3pPr>
              <a:defRPr sz="16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2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28600"/>
            <a:ext cx="8569452" cy="6352032"/>
          </a:xfrm>
          <a:prstGeom prst="rect">
            <a:avLst/>
          </a:prstGeom>
          <a:noFill/>
          <a:ln w="279400">
            <a:solidFill>
              <a:srgbClr val="E0CBF1">
                <a:alpha val="43922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12826" y="432816"/>
            <a:ext cx="8153400" cy="59436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91200"/>
            <a:ext cx="1447800" cy="5328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600" y="6049833"/>
            <a:ext cx="3651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entury Gothic" pitchFamily="34" charset="0"/>
              </a:rPr>
              <a:t>Division of Planning and Information Resources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1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3155D-0360-47E7-9D50-497DD5B7F04F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0E88-317F-4B55-86EB-A4A2C47A0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1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7230268" cy="2381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Mobile Apps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 Apps In </a:t>
            </a:r>
            <a:r>
              <a:rPr lang="en-US" dirty="0"/>
              <a:t>U</a:t>
            </a:r>
            <a:r>
              <a:rPr lang="en-US" dirty="0" smtClean="0"/>
              <a:t>se Today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6" y="1685447"/>
            <a:ext cx="2280846" cy="3257333"/>
          </a:xfr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6187"/>
          <a:stretch/>
        </p:blipFill>
        <p:spPr>
          <a:xfrm>
            <a:off x="5334000" y="1600200"/>
            <a:ext cx="2096333" cy="3342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7532" y="526900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ANGEL Mobile – Blackboard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09262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eAccounts</a:t>
            </a:r>
            <a:r>
              <a:rPr lang="en-US" dirty="0" smtClean="0"/>
              <a:t> (for </a:t>
            </a:r>
            <a:r>
              <a:rPr lang="en-US" dirty="0" err="1" smtClean="0"/>
              <a:t>RoyalCard</a:t>
            </a:r>
            <a:r>
              <a:rPr lang="en-US" dirty="0" smtClean="0"/>
              <a:t>) – Blackboard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562"/>
            <a:ext cx="7924800" cy="731838"/>
          </a:xfrm>
        </p:spPr>
        <p:txBody>
          <a:bodyPr/>
          <a:lstStyle/>
          <a:p>
            <a:r>
              <a:rPr lang="en-US" dirty="0" smtClean="0"/>
              <a:t>University Apps</a:t>
            </a:r>
            <a:endParaRPr lang="en-US" dirty="0"/>
          </a:p>
        </p:txBody>
      </p:sp>
      <p:pic>
        <p:nvPicPr>
          <p:cNvPr id="4" name="Content Placeholder 3" descr="studentsvcmobil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449779"/>
            <a:ext cx="2594646" cy="3743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532" y="526900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Scranton App – by </a:t>
            </a:r>
            <a:r>
              <a:rPr lang="en-US" dirty="0" err="1" smtClean="0"/>
              <a:t>Straxis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26900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Services App – by ITDA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09476"/>
            <a:ext cx="2336866" cy="38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114800" cy="4114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OrgSync</a:t>
            </a:r>
            <a:r>
              <a:rPr lang="en-US" sz="2000" dirty="0" smtClean="0"/>
              <a:t> (</a:t>
            </a:r>
            <a:r>
              <a:rPr lang="en-US" sz="2000" dirty="0" err="1" smtClean="0"/>
              <a:t>RoyalSync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5379" r="56234" b="7878"/>
          <a:stretch/>
        </p:blipFill>
        <p:spPr bwMode="auto">
          <a:xfrm>
            <a:off x="1447800" y="2209800"/>
            <a:ext cx="1781299" cy="350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2192" y="169789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Desire2Learn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"/>
          <a:stretch/>
        </p:blipFill>
        <p:spPr bwMode="auto">
          <a:xfrm>
            <a:off x="4591792" y="2212769"/>
            <a:ext cx="2438400" cy="35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8891" y="3276600"/>
            <a:ext cx="1551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Note: D2L also has 2 </a:t>
            </a:r>
            <a:r>
              <a:rPr lang="en-US" dirty="0"/>
              <a:t>special purpose apps – Binder and Grader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Scranton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609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Features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117" y="1600200"/>
            <a:ext cx="3276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Campus News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Admissions </a:t>
            </a:r>
            <a:r>
              <a:rPr lang="en-US" sz="1600" dirty="0"/>
              <a:t>(Find Counselor, Admissions Events, Request Information)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Athletics (Sports Headlines, Sports)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Emergency </a:t>
            </a:r>
            <a:r>
              <a:rPr lang="en-US" sz="1600" dirty="0"/>
              <a:t>(Call for Assistance, Emergency Resources)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Campus Map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Campus Tour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References </a:t>
            </a:r>
            <a:r>
              <a:rPr lang="en-US" sz="1600" dirty="0"/>
              <a:t>(Directions, Academic Calendar, HR, COLTS Connection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Courses (Academic Catalogs</a:t>
            </a:r>
            <a:r>
              <a:rPr lang="en-US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12076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Bulletins(</a:t>
            </a:r>
            <a:r>
              <a:rPr lang="en-US" dirty="0" err="1" smtClean="0"/>
              <a:t>RoyalNews</a:t>
            </a:r>
            <a:r>
              <a:rPr lang="en-US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Checklist (Visit Scranton Checklist, Senior Year Checklist, Becoming Alumni)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Radio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Weather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Twitter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Links (Facebook, Foursquare)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Directory(Department Contacts </a:t>
            </a:r>
            <a:r>
              <a:rPr lang="en-US" dirty="0" err="1"/>
              <a:t>Onl</a:t>
            </a:r>
            <a:r>
              <a:rPr lang="en-US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Alumni </a:t>
            </a:r>
            <a:r>
              <a:rPr lang="en-US" sz="1400" dirty="0"/>
              <a:t>(News, Events, Reunion, Get Involved, Members, Links)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Library </a:t>
            </a:r>
            <a:r>
              <a:rPr lang="en-US" sz="1600" dirty="0"/>
              <a:t>(Ask Librarian, Hours, Blog, about </a:t>
            </a:r>
            <a:r>
              <a:rPr lang="en-US" sz="1600" dirty="0" smtClean="0"/>
              <a:t>Library)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Facebook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Services Mobile Web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/>
              <a:t>Check Grades</a:t>
            </a:r>
          </a:p>
          <a:p>
            <a:pPr lvl="1"/>
            <a:r>
              <a:rPr lang="en-US" dirty="0"/>
              <a:t>View Full Schedule</a:t>
            </a:r>
          </a:p>
          <a:p>
            <a:pPr lvl="1"/>
            <a:r>
              <a:rPr lang="en-US" dirty="0"/>
              <a:t>View Finals Schedule</a:t>
            </a:r>
          </a:p>
          <a:p>
            <a:pPr lvl="1"/>
            <a:r>
              <a:rPr lang="en-US" dirty="0"/>
              <a:t>View Channel Guide</a:t>
            </a:r>
          </a:p>
          <a:p>
            <a:pPr lvl="1"/>
            <a:r>
              <a:rPr lang="en-US" dirty="0"/>
              <a:t>Visit the Aquinas</a:t>
            </a:r>
          </a:p>
          <a:p>
            <a:pPr lvl="1"/>
            <a:r>
              <a:rPr lang="en-US" dirty="0"/>
              <a:t>Visit the Library (Reserve a Group Study Room, Search Catalog, Ask a Librarian, Hours, News, Staff, Hours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Accessible at m.scranton.edu </a:t>
            </a:r>
          </a:p>
          <a:p>
            <a:pPr lvl="1"/>
            <a:r>
              <a:rPr lang="en-US" dirty="0"/>
              <a:t>or </a:t>
            </a:r>
            <a:r>
              <a:rPr lang="en-US" dirty="0" smtClean="0"/>
              <a:t> Scranton App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2011 Survey/ Mobile Apps Working Group</a:t>
            </a:r>
          </a:p>
          <a:p>
            <a:pPr lvl="1"/>
            <a:r>
              <a:rPr lang="en-US" dirty="0" smtClean="0"/>
              <a:t>Register for Classes</a:t>
            </a:r>
          </a:p>
          <a:p>
            <a:pPr lvl="1"/>
            <a:r>
              <a:rPr lang="en-US" dirty="0" smtClean="0"/>
              <a:t>Dining Services Menu</a:t>
            </a:r>
          </a:p>
          <a:p>
            <a:pPr lvl="1"/>
            <a:r>
              <a:rPr lang="en-US" dirty="0" smtClean="0"/>
              <a:t>Laundry View Status</a:t>
            </a:r>
          </a:p>
          <a:p>
            <a:pPr lvl="1"/>
            <a:r>
              <a:rPr lang="en-US" dirty="0" smtClean="0"/>
              <a:t>Computer Lab Availability</a:t>
            </a:r>
          </a:p>
          <a:p>
            <a:pPr lvl="1"/>
            <a:r>
              <a:rPr lang="en-US" dirty="0" smtClean="0"/>
              <a:t>Gym Schedule</a:t>
            </a:r>
          </a:p>
          <a:p>
            <a:pPr lvl="1"/>
            <a:r>
              <a:rPr lang="en-US" dirty="0" smtClean="0"/>
              <a:t>Housing Lottery</a:t>
            </a:r>
          </a:p>
          <a:p>
            <a:pPr lvl="1"/>
            <a:r>
              <a:rPr lang="en-US" dirty="0" smtClean="0"/>
              <a:t>Orientation Schedule</a:t>
            </a:r>
          </a:p>
          <a:p>
            <a:pPr lvl="1"/>
            <a:r>
              <a:rPr lang="en-US" dirty="0" smtClean="0"/>
              <a:t>Chat with various Campus Offices</a:t>
            </a:r>
          </a:p>
          <a:p>
            <a:endParaRPr lang="en-US" dirty="0" smtClean="0"/>
          </a:p>
          <a:p>
            <a:r>
              <a:rPr lang="en-US" dirty="0" smtClean="0"/>
              <a:t>ECAR Results (Student Desires)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You Think We Need?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study – Financial aid balance; time sheet (Self-Service Banner)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Evaluate what’s being used most in SSB, and target those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printing (residence halls – looking at upgrading – security is an issue; library – upgrade to </a:t>
            </a:r>
            <a:r>
              <a:rPr lang="en-US" dirty="0" err="1" smtClean="0"/>
              <a:t>Uniprint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Upgrade the mobile catalog search that’s on m.scranton.edu library </a:t>
            </a:r>
            <a:r>
              <a:rPr lang="en-US" smtClean="0"/>
              <a:t>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_0619_DTC_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2013_0619_DTC_CH</Template>
  <TotalTime>628</TotalTime>
  <Words>322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2013_0619_DTC_CH</vt:lpstr>
      <vt:lpstr>  Mobile Apps </vt:lpstr>
      <vt:lpstr>Vendor Apps In Use Today</vt:lpstr>
      <vt:lpstr>University Apps</vt:lpstr>
      <vt:lpstr>Responsive Web Apps</vt:lpstr>
      <vt:lpstr>The Scranton App</vt:lpstr>
      <vt:lpstr>Student Services Mobile Web App</vt:lpstr>
      <vt:lpstr>What Else Do We Need?</vt:lpstr>
      <vt:lpstr>What Else Do You Think We Need?</vt:lpstr>
    </vt:vector>
  </TitlesOfParts>
  <Company>University of Scranton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ITDA Updates</dc:title>
  <dc:creator>Cindy Hricko</dc:creator>
  <cp:lastModifiedBy>Registered User</cp:lastModifiedBy>
  <cp:revision>59</cp:revision>
  <cp:lastPrinted>2013-10-29T13:12:23Z</cp:lastPrinted>
  <dcterms:created xsi:type="dcterms:W3CDTF">2013-06-19T11:14:17Z</dcterms:created>
  <dcterms:modified xsi:type="dcterms:W3CDTF">2014-02-10T20:53:02Z</dcterms:modified>
</cp:coreProperties>
</file>